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23,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Review/Finish Layers </a:t>
            </a:r>
            <a:r>
              <a:rPr lang="en-US" sz="3000" dirty="0" smtClean="0">
                <a:solidFill>
                  <a:srgbClr val="00B0F0"/>
                </a:solidFill>
              </a:rPr>
              <a:t>of the Earth Reading and </a:t>
            </a:r>
            <a:r>
              <a:rPr lang="en-US" sz="3000" dirty="0" err="1" smtClean="0">
                <a:solidFill>
                  <a:srgbClr val="00B0F0"/>
                </a:solidFill>
              </a:rPr>
              <a:t>Notesheet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>
                <a:solidFill>
                  <a:srgbClr val="00B0F0"/>
                </a:solidFill>
              </a:rPr>
              <a:t>Continue layers of the earth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 </a:t>
            </a:r>
            <a:r>
              <a:rPr lang="en-US" sz="3000" dirty="0">
                <a:solidFill>
                  <a:srgbClr val="00B0F0"/>
                </a:solidFill>
              </a:rPr>
              <a:t>-note sheet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 -</a:t>
            </a:r>
            <a:r>
              <a:rPr lang="en-US" sz="3000" dirty="0">
                <a:solidFill>
                  <a:srgbClr val="00B0F0"/>
                </a:solidFill>
              </a:rPr>
              <a:t>discussion</a:t>
            </a:r>
          </a:p>
          <a:p>
            <a:r>
              <a:rPr lang="en-US" sz="3000" dirty="0">
                <a:solidFill>
                  <a:srgbClr val="00B0F0"/>
                </a:solidFill>
              </a:rPr>
              <a:t>A</a:t>
            </a:r>
            <a:r>
              <a:rPr lang="en-US" sz="3000" dirty="0" smtClean="0">
                <a:solidFill>
                  <a:srgbClr val="00B0F0"/>
                </a:solidFill>
              </a:rPr>
              <a:t>dd </a:t>
            </a:r>
            <a:r>
              <a:rPr lang="en-US" sz="3000" dirty="0">
                <a:solidFill>
                  <a:srgbClr val="00B0F0"/>
                </a:solidFill>
              </a:rPr>
              <a:t>to scientific method flip book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connections were you able to make between </a:t>
            </a:r>
            <a:r>
              <a:rPr lang="en-US" dirty="0" smtClean="0">
                <a:solidFill>
                  <a:srgbClr val="FFFF00"/>
                </a:solidFill>
              </a:rPr>
              <a:t>yesterday's </a:t>
            </a:r>
            <a:r>
              <a:rPr lang="en-US" dirty="0">
                <a:solidFill>
                  <a:srgbClr val="FFFF00"/>
                </a:solidFill>
              </a:rPr>
              <a:t>reading and your previous knowledge/experience?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Yesterday's </a:t>
            </a:r>
            <a:r>
              <a:rPr lang="en-US" dirty="0">
                <a:solidFill>
                  <a:srgbClr val="00B050"/>
                </a:solidFill>
              </a:rPr>
              <a:t>reading </a:t>
            </a:r>
            <a:r>
              <a:rPr lang="en-US" dirty="0" smtClean="0">
                <a:solidFill>
                  <a:srgbClr val="00B050"/>
                </a:solidFill>
              </a:rPr>
              <a:t>squares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scientific </a:t>
            </a:r>
            <a:r>
              <a:rPr lang="en-US" dirty="0">
                <a:solidFill>
                  <a:srgbClr val="00B050"/>
                </a:solidFill>
              </a:rPr>
              <a:t>method flip chart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Layers of the Earth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" y="1681163"/>
            <a:ext cx="11475719" cy="45085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Take 10 minutes to brainstorm with your table about what you already know about layers of the earth.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Record them on the whiteboard. 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Choose a spokesperson for your table for when we share out.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2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41697</TotalTime>
  <Words>154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Tuesday, August 23, 2016</vt:lpstr>
      <vt:lpstr>Learning Goal and Scale</vt:lpstr>
      <vt:lpstr>Layers of the Earth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368</cp:revision>
  <cp:lastPrinted>2016-04-26T17:44:54Z</cp:lastPrinted>
  <dcterms:created xsi:type="dcterms:W3CDTF">2015-10-22T15:42:29Z</dcterms:created>
  <dcterms:modified xsi:type="dcterms:W3CDTF">2016-08-23T16:23:40Z</dcterms:modified>
</cp:coreProperties>
</file>